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9051588" cy="546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75A"/>
    <a:srgbClr val="5C5F65"/>
    <a:srgbClr val="D1D6E2"/>
    <a:srgbClr val="FBCD98"/>
    <a:srgbClr val="373D3F"/>
    <a:srgbClr val="718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449" y="893734"/>
            <a:ext cx="14288691" cy="1901237"/>
          </a:xfrm>
        </p:spPr>
        <p:txBody>
          <a:bodyPr anchor="b"/>
          <a:lstStyle>
            <a:lvl1pPr algn="ctr">
              <a:defRPr sz="47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449" y="2868290"/>
            <a:ext cx="14288691" cy="1318477"/>
          </a:xfrm>
        </p:spPr>
        <p:txBody>
          <a:bodyPr/>
          <a:lstStyle>
            <a:lvl1pPr marL="0" indent="0" algn="ctr">
              <a:buNone/>
              <a:defRPr sz="1911"/>
            </a:lvl1pPr>
            <a:lvl2pPr marL="364068" indent="0" algn="ctr">
              <a:buNone/>
              <a:defRPr sz="1593"/>
            </a:lvl2pPr>
            <a:lvl3pPr marL="728137" indent="0" algn="ctr">
              <a:buNone/>
              <a:defRPr sz="1433"/>
            </a:lvl3pPr>
            <a:lvl4pPr marL="1092205" indent="0" algn="ctr">
              <a:buNone/>
              <a:defRPr sz="1274"/>
            </a:lvl4pPr>
            <a:lvl5pPr marL="1456273" indent="0" algn="ctr">
              <a:buNone/>
              <a:defRPr sz="1274"/>
            </a:lvl5pPr>
            <a:lvl6pPr marL="1820342" indent="0" algn="ctr">
              <a:buNone/>
              <a:defRPr sz="1274"/>
            </a:lvl6pPr>
            <a:lvl7pPr marL="2184410" indent="0" algn="ctr">
              <a:buNone/>
              <a:defRPr sz="1274"/>
            </a:lvl7pPr>
            <a:lvl8pPr marL="2548479" indent="0" algn="ctr">
              <a:buNone/>
              <a:defRPr sz="1274"/>
            </a:lvl8pPr>
            <a:lvl9pPr marL="2912547" indent="0" algn="ctr">
              <a:buNone/>
              <a:defRPr sz="127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33792" y="290748"/>
            <a:ext cx="4107999" cy="4627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797" y="290748"/>
            <a:ext cx="12085851" cy="462794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7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74" y="1361458"/>
            <a:ext cx="16431995" cy="2271624"/>
          </a:xfrm>
        </p:spPr>
        <p:txBody>
          <a:bodyPr anchor="b"/>
          <a:lstStyle>
            <a:lvl1pPr>
              <a:defRPr sz="47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874" y="3654573"/>
            <a:ext cx="16431995" cy="1194593"/>
          </a:xfrm>
        </p:spPr>
        <p:txBody>
          <a:bodyPr/>
          <a:lstStyle>
            <a:lvl1pPr marL="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1pPr>
            <a:lvl2pPr marL="36406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2pPr>
            <a:lvl3pPr marL="728137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3pPr>
            <a:lvl4pPr marL="1092205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4pPr>
            <a:lvl5pPr marL="1456273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5pPr>
            <a:lvl6pPr marL="1820342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6pPr>
            <a:lvl7pPr marL="2184410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7pPr>
            <a:lvl8pPr marL="2548479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8pPr>
            <a:lvl9pPr marL="2912547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5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797" y="1453739"/>
            <a:ext cx="8096925" cy="3464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4866" y="1453739"/>
            <a:ext cx="8096925" cy="3464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3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78" y="290748"/>
            <a:ext cx="16431995" cy="1055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2279" y="1338704"/>
            <a:ext cx="8059714" cy="656078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68" indent="0">
              <a:buNone/>
              <a:defRPr sz="1593" b="1"/>
            </a:lvl2pPr>
            <a:lvl3pPr marL="728137" indent="0">
              <a:buNone/>
              <a:defRPr sz="1433" b="1"/>
            </a:lvl3pPr>
            <a:lvl4pPr marL="1092205" indent="0">
              <a:buNone/>
              <a:defRPr sz="1274" b="1"/>
            </a:lvl4pPr>
            <a:lvl5pPr marL="1456273" indent="0">
              <a:buNone/>
              <a:defRPr sz="1274" b="1"/>
            </a:lvl5pPr>
            <a:lvl6pPr marL="1820342" indent="0">
              <a:buNone/>
              <a:defRPr sz="1274" b="1"/>
            </a:lvl6pPr>
            <a:lvl7pPr marL="2184410" indent="0">
              <a:buNone/>
              <a:defRPr sz="1274" b="1"/>
            </a:lvl7pPr>
            <a:lvl8pPr marL="2548479" indent="0">
              <a:buNone/>
              <a:defRPr sz="1274" b="1"/>
            </a:lvl8pPr>
            <a:lvl9pPr marL="2912547" indent="0">
              <a:buNone/>
              <a:defRPr sz="12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2279" y="1994782"/>
            <a:ext cx="8059714" cy="2934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4867" y="1338704"/>
            <a:ext cx="8099406" cy="656078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68" indent="0">
              <a:buNone/>
              <a:defRPr sz="1593" b="1"/>
            </a:lvl2pPr>
            <a:lvl3pPr marL="728137" indent="0">
              <a:buNone/>
              <a:defRPr sz="1433" b="1"/>
            </a:lvl3pPr>
            <a:lvl4pPr marL="1092205" indent="0">
              <a:buNone/>
              <a:defRPr sz="1274" b="1"/>
            </a:lvl4pPr>
            <a:lvl5pPr marL="1456273" indent="0">
              <a:buNone/>
              <a:defRPr sz="1274" b="1"/>
            </a:lvl5pPr>
            <a:lvl6pPr marL="1820342" indent="0">
              <a:buNone/>
              <a:defRPr sz="1274" b="1"/>
            </a:lvl6pPr>
            <a:lvl7pPr marL="2184410" indent="0">
              <a:buNone/>
              <a:defRPr sz="1274" b="1"/>
            </a:lvl7pPr>
            <a:lvl8pPr marL="2548479" indent="0">
              <a:buNone/>
              <a:defRPr sz="1274" b="1"/>
            </a:lvl8pPr>
            <a:lvl9pPr marL="2912547" indent="0">
              <a:buNone/>
              <a:defRPr sz="12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4867" y="1994782"/>
            <a:ext cx="8099406" cy="2934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6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9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9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79" y="364067"/>
            <a:ext cx="6144632" cy="1274233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407" y="786283"/>
            <a:ext cx="9644866" cy="3880850"/>
          </a:xfrm>
        </p:spPr>
        <p:txBody>
          <a:bodyPr/>
          <a:lstStyle>
            <a:lvl1pPr>
              <a:defRPr sz="2548"/>
            </a:lvl1pPr>
            <a:lvl2pPr>
              <a:defRPr sz="2230"/>
            </a:lvl2pPr>
            <a:lvl3pPr>
              <a:defRPr sz="1911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279" y="1638300"/>
            <a:ext cx="6144632" cy="3035153"/>
          </a:xfrm>
        </p:spPr>
        <p:txBody>
          <a:bodyPr/>
          <a:lstStyle>
            <a:lvl1pPr marL="0" indent="0">
              <a:buNone/>
              <a:defRPr sz="1274"/>
            </a:lvl1pPr>
            <a:lvl2pPr marL="364068" indent="0">
              <a:buNone/>
              <a:defRPr sz="1115"/>
            </a:lvl2pPr>
            <a:lvl3pPr marL="728137" indent="0">
              <a:buNone/>
              <a:defRPr sz="956"/>
            </a:lvl3pPr>
            <a:lvl4pPr marL="1092205" indent="0">
              <a:buNone/>
              <a:defRPr sz="796"/>
            </a:lvl4pPr>
            <a:lvl5pPr marL="1456273" indent="0">
              <a:buNone/>
              <a:defRPr sz="796"/>
            </a:lvl5pPr>
            <a:lvl6pPr marL="1820342" indent="0">
              <a:buNone/>
              <a:defRPr sz="796"/>
            </a:lvl6pPr>
            <a:lvl7pPr marL="2184410" indent="0">
              <a:buNone/>
              <a:defRPr sz="796"/>
            </a:lvl7pPr>
            <a:lvl8pPr marL="2548479" indent="0">
              <a:buNone/>
              <a:defRPr sz="796"/>
            </a:lvl8pPr>
            <a:lvl9pPr marL="2912547" indent="0">
              <a:buNone/>
              <a:defRPr sz="79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79" y="364067"/>
            <a:ext cx="6144632" cy="1274233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9407" y="786283"/>
            <a:ext cx="9644866" cy="3880850"/>
          </a:xfrm>
        </p:spPr>
        <p:txBody>
          <a:bodyPr anchor="t"/>
          <a:lstStyle>
            <a:lvl1pPr marL="0" indent="0">
              <a:buNone/>
              <a:defRPr sz="2548"/>
            </a:lvl1pPr>
            <a:lvl2pPr marL="364068" indent="0">
              <a:buNone/>
              <a:defRPr sz="2230"/>
            </a:lvl2pPr>
            <a:lvl3pPr marL="728137" indent="0">
              <a:buNone/>
              <a:defRPr sz="1911"/>
            </a:lvl3pPr>
            <a:lvl4pPr marL="1092205" indent="0">
              <a:buNone/>
              <a:defRPr sz="1593"/>
            </a:lvl4pPr>
            <a:lvl5pPr marL="1456273" indent="0">
              <a:buNone/>
              <a:defRPr sz="1593"/>
            </a:lvl5pPr>
            <a:lvl6pPr marL="1820342" indent="0">
              <a:buNone/>
              <a:defRPr sz="1593"/>
            </a:lvl6pPr>
            <a:lvl7pPr marL="2184410" indent="0">
              <a:buNone/>
              <a:defRPr sz="1593"/>
            </a:lvl7pPr>
            <a:lvl8pPr marL="2548479" indent="0">
              <a:buNone/>
              <a:defRPr sz="1593"/>
            </a:lvl8pPr>
            <a:lvl9pPr marL="2912547" indent="0">
              <a:buNone/>
              <a:defRPr sz="15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279" y="1638300"/>
            <a:ext cx="6144632" cy="3035153"/>
          </a:xfrm>
        </p:spPr>
        <p:txBody>
          <a:bodyPr/>
          <a:lstStyle>
            <a:lvl1pPr marL="0" indent="0">
              <a:buNone/>
              <a:defRPr sz="1274"/>
            </a:lvl1pPr>
            <a:lvl2pPr marL="364068" indent="0">
              <a:buNone/>
              <a:defRPr sz="1115"/>
            </a:lvl2pPr>
            <a:lvl3pPr marL="728137" indent="0">
              <a:buNone/>
              <a:defRPr sz="956"/>
            </a:lvl3pPr>
            <a:lvl4pPr marL="1092205" indent="0">
              <a:buNone/>
              <a:defRPr sz="796"/>
            </a:lvl4pPr>
            <a:lvl5pPr marL="1456273" indent="0">
              <a:buNone/>
              <a:defRPr sz="796"/>
            </a:lvl5pPr>
            <a:lvl6pPr marL="1820342" indent="0">
              <a:buNone/>
              <a:defRPr sz="796"/>
            </a:lvl6pPr>
            <a:lvl7pPr marL="2184410" indent="0">
              <a:buNone/>
              <a:defRPr sz="796"/>
            </a:lvl7pPr>
            <a:lvl8pPr marL="2548479" indent="0">
              <a:buNone/>
              <a:defRPr sz="796"/>
            </a:lvl8pPr>
            <a:lvl9pPr marL="2912547" indent="0">
              <a:buNone/>
              <a:defRPr sz="79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9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797" y="290748"/>
            <a:ext cx="16431995" cy="1055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797" y="1453739"/>
            <a:ext cx="16431995" cy="346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797" y="5061538"/>
            <a:ext cx="4286607" cy="290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178F-FC7A-4B57-991C-BB0BC72BF855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839" y="5061538"/>
            <a:ext cx="6429911" cy="290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55184" y="5061538"/>
            <a:ext cx="4286607" cy="290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67E5-AEB3-41C0-B8A3-D96F6AC2D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8137" rtl="0" eaLnBrk="1" latinLnBrk="0" hangingPunct="1">
        <a:lnSpc>
          <a:spcPct val="90000"/>
        </a:lnSpc>
        <a:spcBef>
          <a:spcPct val="0"/>
        </a:spcBef>
        <a:buNone/>
        <a:defRPr sz="3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034" indent="-182034" algn="l" defTabSz="728137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3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2pPr>
      <a:lvl3pPr marL="910171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3pPr>
      <a:lvl4pPr marL="1274239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638308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2002376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366444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730513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3094581" indent="-182034" algn="l" defTabSz="72813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64068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2pPr>
      <a:lvl3pPr marL="728137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092205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456273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1820342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184410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548479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2912547" algn="l" defTabSz="728137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9116E-EE92-4925-823D-66EC6874A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6" t="4424" r="13078" b="33339"/>
          <a:stretch/>
        </p:blipFill>
        <p:spPr>
          <a:xfrm>
            <a:off x="-1" y="0"/>
            <a:ext cx="11476415" cy="546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4EE73-1179-4391-9C8F-2C6EBC329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6817" r="22542" b="35322"/>
          <a:stretch/>
        </p:blipFill>
        <p:spPr>
          <a:xfrm>
            <a:off x="11476414" y="2810891"/>
            <a:ext cx="4757604" cy="2674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3EFDED-C873-4744-8D43-559AB48A1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6730"/>
          <a:stretch/>
        </p:blipFill>
        <p:spPr>
          <a:xfrm>
            <a:off x="11455904" y="-24282"/>
            <a:ext cx="4673946" cy="28183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A2D084-08F8-4CDF-89BB-26D0DA664A80}"/>
              </a:ext>
            </a:extLst>
          </p:cNvPr>
          <p:cNvSpPr/>
          <p:nvPr/>
        </p:nvSpPr>
        <p:spPr>
          <a:xfrm>
            <a:off x="16129850" y="0"/>
            <a:ext cx="2921737" cy="5451578"/>
          </a:xfrm>
          <a:prstGeom prst="rect">
            <a:avLst/>
          </a:prstGeom>
          <a:solidFill>
            <a:srgbClr val="718B8C"/>
          </a:solidFill>
          <a:ln>
            <a:solidFill>
              <a:srgbClr val="718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10 Points 10">
            <a:extLst>
              <a:ext uri="{FF2B5EF4-FFF2-40B4-BE49-F238E27FC236}">
                <a16:creationId xmlns:a16="http://schemas.microsoft.com/office/drawing/2014/main" id="{FD08A49E-84DB-41BB-A171-2498AD36A23C}"/>
              </a:ext>
            </a:extLst>
          </p:cNvPr>
          <p:cNvSpPr/>
          <p:nvPr/>
        </p:nvSpPr>
        <p:spPr>
          <a:xfrm>
            <a:off x="16400273" y="1017953"/>
            <a:ext cx="2380891" cy="2485300"/>
          </a:xfrm>
          <a:prstGeom prst="star10">
            <a:avLst/>
          </a:prstGeom>
          <a:solidFill>
            <a:srgbClr val="FBCD98"/>
          </a:solidFill>
          <a:ln>
            <a:solidFill>
              <a:srgbClr val="4E575A"/>
            </a:solidFill>
          </a:ln>
          <a:effectLst>
            <a:outerShdw blurRad="304800" dist="38100" dir="5400000" sx="106000" sy="10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E783A-52DE-4A0B-9F89-C0B9BAE110D7}"/>
              </a:ext>
            </a:extLst>
          </p:cNvPr>
          <p:cNvSpPr/>
          <p:nvPr/>
        </p:nvSpPr>
        <p:spPr>
          <a:xfrm>
            <a:off x="16668035" y="1761892"/>
            <a:ext cx="17620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373D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£27.00</a:t>
            </a:r>
            <a:endParaRPr lang="en-US" sz="4400" b="1" cap="none" spc="0" dirty="0">
              <a:ln w="0"/>
              <a:solidFill>
                <a:srgbClr val="373D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BC2E87-963A-43C7-B667-0BFDC446D78D}"/>
              </a:ext>
            </a:extLst>
          </p:cNvPr>
          <p:cNvSpPr/>
          <p:nvPr/>
        </p:nvSpPr>
        <p:spPr>
          <a:xfrm>
            <a:off x="16984735" y="2411659"/>
            <a:ext cx="11801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4E57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x 160g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F76F1-234B-4CE6-B4CF-345C0DE2CC8B}"/>
              </a:ext>
            </a:extLst>
          </p:cNvPr>
          <p:cNvSpPr/>
          <p:nvPr/>
        </p:nvSpPr>
        <p:spPr>
          <a:xfrm>
            <a:off x="16625207" y="3877251"/>
            <a:ext cx="2050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rgbClr val="4E575A">
                      <a:alpha val="12000"/>
                    </a:srgbClr>
                  </a:solidFill>
                </a:ln>
                <a:solidFill>
                  <a:srgbClr val="FBCD9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for </a:t>
            </a:r>
            <a:br>
              <a:rPr lang="en-US" sz="3600" b="1" cap="none" spc="0" dirty="0">
                <a:ln w="0">
                  <a:solidFill>
                    <a:srgbClr val="4E575A">
                      <a:alpha val="12000"/>
                    </a:srgbClr>
                  </a:solidFill>
                </a:ln>
                <a:solidFill>
                  <a:srgbClr val="FBCD9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b="1" cap="none" spc="0" dirty="0">
                <a:ln w="0">
                  <a:solidFill>
                    <a:srgbClr val="4E575A">
                      <a:alpha val="12000"/>
                    </a:srgbClr>
                  </a:solidFill>
                </a:ln>
                <a:solidFill>
                  <a:srgbClr val="FBCD9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228696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Jones</dc:creator>
  <cp:lastModifiedBy>Natalie Jones</cp:lastModifiedBy>
  <cp:revision>4</cp:revision>
  <dcterms:created xsi:type="dcterms:W3CDTF">2017-10-16T08:03:17Z</dcterms:created>
  <dcterms:modified xsi:type="dcterms:W3CDTF">2017-10-16T13:23:50Z</dcterms:modified>
</cp:coreProperties>
</file>